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C643F-791A-4DF7-B8C8-F0ED7B66D4FD}" type="datetimeFigureOut">
              <a:rPr lang="fr-FR" smtClean="0"/>
              <a:t>18/04/2022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18C7-5534-46E6-BAFC-97F6C04C55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0763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C643F-791A-4DF7-B8C8-F0ED7B66D4FD}" type="datetimeFigureOut">
              <a:rPr lang="fr-FR" smtClean="0"/>
              <a:t>18/04/2022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18C7-5534-46E6-BAFC-97F6C04C55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4850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C643F-791A-4DF7-B8C8-F0ED7B66D4FD}" type="datetimeFigureOut">
              <a:rPr lang="fr-FR" smtClean="0"/>
              <a:t>18/04/2022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18C7-5534-46E6-BAFC-97F6C04C55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8180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C643F-791A-4DF7-B8C8-F0ED7B66D4FD}" type="datetimeFigureOut">
              <a:rPr lang="fr-FR" smtClean="0"/>
              <a:t>18/04/2022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18C7-5534-46E6-BAFC-97F6C04C55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125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C643F-791A-4DF7-B8C8-F0ED7B66D4FD}" type="datetimeFigureOut">
              <a:rPr lang="fr-FR" smtClean="0"/>
              <a:t>18/04/2022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18C7-5534-46E6-BAFC-97F6C04C55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2788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C643F-791A-4DF7-B8C8-F0ED7B66D4FD}" type="datetimeFigureOut">
              <a:rPr lang="fr-FR" smtClean="0"/>
              <a:t>18/04/2022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18C7-5534-46E6-BAFC-97F6C04C55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2339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C643F-791A-4DF7-B8C8-F0ED7B66D4FD}" type="datetimeFigureOut">
              <a:rPr lang="fr-FR" smtClean="0"/>
              <a:t>18/04/2022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18C7-5534-46E6-BAFC-97F6C04C55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3178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C643F-791A-4DF7-B8C8-F0ED7B66D4FD}" type="datetimeFigureOut">
              <a:rPr lang="fr-FR" smtClean="0"/>
              <a:t>18/04/2022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18C7-5534-46E6-BAFC-97F6C04C55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3366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C643F-791A-4DF7-B8C8-F0ED7B66D4FD}" type="datetimeFigureOut">
              <a:rPr lang="fr-FR" smtClean="0"/>
              <a:t>18/04/2022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18C7-5534-46E6-BAFC-97F6C04C55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8526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C643F-791A-4DF7-B8C8-F0ED7B66D4FD}" type="datetimeFigureOut">
              <a:rPr lang="fr-FR" smtClean="0"/>
              <a:t>18/04/2022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18C7-5534-46E6-BAFC-97F6C04C55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2551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C643F-791A-4DF7-B8C8-F0ED7B66D4FD}" type="datetimeFigureOut">
              <a:rPr lang="fr-FR" smtClean="0"/>
              <a:t>18/04/2022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18C7-5534-46E6-BAFC-97F6C04C55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70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C643F-791A-4DF7-B8C8-F0ED7B66D4FD}" type="datetimeFigureOut">
              <a:rPr lang="fr-FR" smtClean="0"/>
              <a:t>18/04/2022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E18C7-5534-46E6-BAFC-97F6C04C55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054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15526" cy="4108361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8975" y="4108360"/>
            <a:ext cx="10936551" cy="1059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599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3837" y="3618963"/>
            <a:ext cx="10938163" cy="522831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/>
          <a:srcRect r="438" b="1057"/>
          <a:stretch/>
        </p:blipFill>
        <p:spPr>
          <a:xfrm>
            <a:off x="0" y="0"/>
            <a:ext cx="12170535" cy="3618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6121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Valentin Bazillier</dc:creator>
  <cp:lastModifiedBy>Valentin Bazillier</cp:lastModifiedBy>
  <cp:revision>1</cp:revision>
  <dcterms:created xsi:type="dcterms:W3CDTF">2022-04-18T11:48:44Z</dcterms:created>
  <dcterms:modified xsi:type="dcterms:W3CDTF">2022-04-18T11:49:23Z</dcterms:modified>
</cp:coreProperties>
</file>