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76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85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18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12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78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33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1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36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2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5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643F-791A-4DF7-B8C8-F0ED7B66D4FD}" type="datetimeFigureOut">
              <a:rPr lang="fr-FR" smtClean="0"/>
              <a:t>18/04/2022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18C7-5534-46E6-BAFC-97F6C04C5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5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5526" cy="410836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975" y="4108360"/>
            <a:ext cx="10936551" cy="105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9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837" y="3618963"/>
            <a:ext cx="10938163" cy="52283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r="438" b="1057"/>
          <a:stretch/>
        </p:blipFill>
        <p:spPr>
          <a:xfrm>
            <a:off x="0" y="0"/>
            <a:ext cx="12170535" cy="361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12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Bazillier</dc:creator>
  <cp:lastModifiedBy>Valentin Bazillier</cp:lastModifiedBy>
  <cp:revision>1</cp:revision>
  <dcterms:created xsi:type="dcterms:W3CDTF">2022-04-18T11:48:44Z</dcterms:created>
  <dcterms:modified xsi:type="dcterms:W3CDTF">2022-04-18T11:49:23Z</dcterms:modified>
</cp:coreProperties>
</file>